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99CC00"/>
    <a:srgbClr val="FF6699"/>
    <a:srgbClr val="9999FF"/>
    <a:srgbClr val="FFFF66"/>
    <a:srgbClr val="EA5C5C"/>
    <a:srgbClr val="FFCC99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isósceles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03C3609-88E9-469B-A3D6-F2F1768729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F3D48-E41A-485E-B951-C949915075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3EAE5-B9EE-4989-82CD-1D5BE60160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FB3C6-FA02-41F6-85BD-CF75E9B0245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4 Triángulo isósceles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5 Conector recto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EE7D2-1C8D-4527-A745-2BB896D7476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40679-618F-486E-A3BB-E578E23653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D4C2E780-552E-4665-8187-E42CCC4358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5D964-241A-4591-9964-E2C4289AF25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8867C-6D4C-47F3-87EA-66A02AFCDE2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086A5A02-3D98-4C33-9858-C5D2E6BD56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6C3637D6-728D-4230-9F32-B99D01459B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850987-6599-423C-954C-6EFD1BE033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7" r:id="rId6"/>
    <p:sldLayoutId id="2147483728" r:id="rId7"/>
    <p:sldLayoutId id="2147483736" r:id="rId8"/>
    <p:sldLayoutId id="2147483737" r:id="rId9"/>
    <p:sldLayoutId id="2147483729" r:id="rId10"/>
    <p:sldLayoutId id="2147483730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"/>
          <p:cNvSpPr>
            <a:spLocks noChangeArrowheads="1"/>
          </p:cNvSpPr>
          <p:nvPr/>
        </p:nvSpPr>
        <p:spPr bwMode="auto">
          <a:xfrm>
            <a:off x="3563938" y="1989138"/>
            <a:ext cx="1655762" cy="122555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9966FF"/>
              </a:gs>
              <a:gs pos="100000">
                <a:srgbClr val="D69DD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b="1">
                <a:solidFill>
                  <a:schemeClr val="bg1"/>
                </a:solidFill>
              </a:rPr>
              <a:t>Diana </a:t>
            </a:r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708400" y="188913"/>
            <a:ext cx="1281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MX" sz="1400" b="1"/>
              <a:t>RED SOCIAL</a:t>
            </a:r>
          </a:p>
        </p:txBody>
      </p:sp>
      <p:sp>
        <p:nvSpPr>
          <p:cNvPr id="9220" name="AutoShape 7"/>
          <p:cNvSpPr>
            <a:spLocks noChangeArrowheads="1"/>
          </p:cNvSpPr>
          <p:nvPr/>
        </p:nvSpPr>
        <p:spPr bwMode="auto">
          <a:xfrm>
            <a:off x="3276600" y="549275"/>
            <a:ext cx="2089150" cy="649288"/>
          </a:xfrm>
          <a:prstGeom prst="irregularSeal2">
            <a:avLst/>
          </a:prstGeom>
          <a:gradFill rotWithShape="1">
            <a:gsLst>
              <a:gs pos="0">
                <a:srgbClr val="99CCFF"/>
              </a:gs>
              <a:gs pos="100000">
                <a:srgbClr val="99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/>
              <a:t>FAMILIA</a:t>
            </a:r>
            <a:endParaRPr lang="es-ES" sz="1200"/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7092950" y="1989138"/>
            <a:ext cx="1079500" cy="287337"/>
          </a:xfrm>
          <a:prstGeom prst="rect">
            <a:avLst/>
          </a:prstGeom>
          <a:gradFill rotWithShape="1">
            <a:gsLst>
              <a:gs pos="0">
                <a:srgbClr val="FF66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/>
              <a:t>ABUELITA LUPE</a:t>
            </a:r>
            <a:endParaRPr lang="es-ES" sz="1000"/>
          </a:p>
        </p:txBody>
      </p:sp>
      <p:sp>
        <p:nvSpPr>
          <p:cNvPr id="9222" name="Rectangle 10"/>
          <p:cNvSpPr>
            <a:spLocks noChangeArrowheads="1"/>
          </p:cNvSpPr>
          <p:nvPr/>
        </p:nvSpPr>
        <p:spPr bwMode="auto">
          <a:xfrm>
            <a:off x="5508625" y="1989138"/>
            <a:ext cx="1152525" cy="288925"/>
          </a:xfrm>
          <a:prstGeom prst="rect">
            <a:avLst/>
          </a:prstGeom>
          <a:gradFill rotWithShape="1">
            <a:gsLst>
              <a:gs pos="0">
                <a:srgbClr val="FF66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/>
              <a:t>ABUELITO RAFAEL</a:t>
            </a:r>
            <a:endParaRPr lang="es-ES" sz="1000"/>
          </a:p>
        </p:txBody>
      </p:sp>
      <p:sp>
        <p:nvSpPr>
          <p:cNvPr id="9223" name="Rectangle 11"/>
          <p:cNvSpPr>
            <a:spLocks noChangeArrowheads="1"/>
          </p:cNvSpPr>
          <p:nvPr/>
        </p:nvSpPr>
        <p:spPr bwMode="auto">
          <a:xfrm>
            <a:off x="2339975" y="1844675"/>
            <a:ext cx="1008063" cy="28892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MAMÁ ELENA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24" name="Rectangle 12"/>
          <p:cNvSpPr>
            <a:spLocks noChangeArrowheads="1"/>
          </p:cNvSpPr>
          <p:nvPr/>
        </p:nvSpPr>
        <p:spPr bwMode="auto">
          <a:xfrm>
            <a:off x="827088" y="1844675"/>
            <a:ext cx="1008062" cy="28892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ABUELITO JUAN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25" name="Rectangle 13"/>
          <p:cNvSpPr>
            <a:spLocks noChangeArrowheads="1"/>
          </p:cNvSpPr>
          <p:nvPr/>
        </p:nvSpPr>
        <p:spPr bwMode="auto">
          <a:xfrm>
            <a:off x="2555875" y="2492375"/>
            <a:ext cx="1008063" cy="28892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TÍA CARMEN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26" name="Rectangle 14"/>
          <p:cNvSpPr>
            <a:spLocks noChangeArrowheads="1"/>
          </p:cNvSpPr>
          <p:nvPr/>
        </p:nvSpPr>
        <p:spPr bwMode="auto">
          <a:xfrm>
            <a:off x="1331913" y="2276475"/>
            <a:ext cx="1008062" cy="28892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TÍO ANTONIO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27" name="Rectangle 15"/>
          <p:cNvSpPr>
            <a:spLocks noChangeArrowheads="1"/>
          </p:cNvSpPr>
          <p:nvPr/>
        </p:nvSpPr>
        <p:spPr bwMode="auto">
          <a:xfrm>
            <a:off x="3203575" y="3284538"/>
            <a:ext cx="1008063" cy="28892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TÍA LAURA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28" name="Rectangle 16"/>
          <p:cNvSpPr>
            <a:spLocks noChangeArrowheads="1"/>
          </p:cNvSpPr>
          <p:nvPr/>
        </p:nvSpPr>
        <p:spPr bwMode="auto">
          <a:xfrm>
            <a:off x="179388" y="2276475"/>
            <a:ext cx="1008062" cy="28892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TÍA ARACELI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29" name="Rectangle 17"/>
          <p:cNvSpPr>
            <a:spLocks noChangeArrowheads="1"/>
          </p:cNvSpPr>
          <p:nvPr/>
        </p:nvSpPr>
        <p:spPr bwMode="auto">
          <a:xfrm>
            <a:off x="2843213" y="3716338"/>
            <a:ext cx="1008062" cy="28892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TÍO CARLOS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30" name="Rectangle 18"/>
          <p:cNvSpPr>
            <a:spLocks noChangeArrowheads="1"/>
          </p:cNvSpPr>
          <p:nvPr/>
        </p:nvSpPr>
        <p:spPr bwMode="auto">
          <a:xfrm>
            <a:off x="3563938" y="1557338"/>
            <a:ext cx="1008062" cy="288925"/>
          </a:xfrm>
          <a:prstGeom prst="rect">
            <a:avLst/>
          </a:prstGeom>
          <a:gradFill rotWithShape="1">
            <a:gsLst>
              <a:gs pos="0">
                <a:srgbClr val="17B5B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VICTOR HUGO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31" name="Rectangle 19"/>
          <p:cNvSpPr>
            <a:spLocks noChangeArrowheads="1"/>
          </p:cNvSpPr>
          <p:nvPr/>
        </p:nvSpPr>
        <p:spPr bwMode="auto">
          <a:xfrm>
            <a:off x="5795963" y="1052513"/>
            <a:ext cx="1008062" cy="288925"/>
          </a:xfrm>
          <a:prstGeom prst="rect">
            <a:avLst/>
          </a:prstGeom>
          <a:gradFill rotWithShape="1">
            <a:gsLst>
              <a:gs pos="0">
                <a:srgbClr val="17B5B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/>
              <a:t>PAPÁ</a:t>
            </a:r>
            <a:endParaRPr lang="es-ES" sz="1000"/>
          </a:p>
        </p:txBody>
      </p:sp>
      <p:sp>
        <p:nvSpPr>
          <p:cNvPr id="9232" name="Rectangle 20"/>
          <p:cNvSpPr>
            <a:spLocks noChangeArrowheads="1"/>
          </p:cNvSpPr>
          <p:nvPr/>
        </p:nvSpPr>
        <p:spPr bwMode="auto">
          <a:xfrm>
            <a:off x="1763713" y="1052513"/>
            <a:ext cx="1008062" cy="288925"/>
          </a:xfrm>
          <a:prstGeom prst="rect">
            <a:avLst/>
          </a:prstGeom>
          <a:gradFill rotWithShape="1">
            <a:gsLst>
              <a:gs pos="0">
                <a:srgbClr val="17B5B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/>
              <a:t>MAMÁ</a:t>
            </a:r>
            <a:endParaRPr lang="es-ES" sz="1000" b="1"/>
          </a:p>
        </p:txBody>
      </p:sp>
      <p:sp>
        <p:nvSpPr>
          <p:cNvPr id="9233" name="AutoShape 22" descr="Tablero de damas grande"/>
          <p:cNvSpPr>
            <a:spLocks noChangeArrowheads="1"/>
          </p:cNvSpPr>
          <p:nvPr/>
        </p:nvSpPr>
        <p:spPr bwMode="auto">
          <a:xfrm rot="5246986">
            <a:off x="2014537" y="1449388"/>
            <a:ext cx="360363" cy="287338"/>
          </a:xfrm>
          <a:prstGeom prst="rightArrow">
            <a:avLst>
              <a:gd name="adj1" fmla="val 50000"/>
              <a:gd name="adj2" fmla="val 31354"/>
            </a:avLst>
          </a:prstGeom>
          <a:pattFill prst="lgCheck">
            <a:fgClr>
              <a:srgbClr val="17B5B9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b="1">
              <a:solidFill>
                <a:schemeClr val="bg1"/>
              </a:solidFill>
            </a:endParaRPr>
          </a:p>
        </p:txBody>
      </p:sp>
      <p:sp>
        <p:nvSpPr>
          <p:cNvPr id="9234" name="Rectangle 24"/>
          <p:cNvSpPr>
            <a:spLocks noChangeArrowheads="1"/>
          </p:cNvSpPr>
          <p:nvPr/>
        </p:nvSpPr>
        <p:spPr bwMode="auto">
          <a:xfrm>
            <a:off x="179388" y="2781300"/>
            <a:ext cx="1008062" cy="28892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TÍO GUILLERMO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35" name="Rectangle 25"/>
          <p:cNvSpPr>
            <a:spLocks noChangeArrowheads="1"/>
          </p:cNvSpPr>
          <p:nvPr/>
        </p:nvSpPr>
        <p:spPr bwMode="auto">
          <a:xfrm>
            <a:off x="5399088" y="2924175"/>
            <a:ext cx="1008062" cy="288925"/>
          </a:xfrm>
          <a:prstGeom prst="rect">
            <a:avLst/>
          </a:prstGeom>
          <a:gradFill rotWithShape="1">
            <a:gsLst>
              <a:gs pos="0">
                <a:srgbClr val="FF66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/>
              <a:t>TÍA LEIDY</a:t>
            </a:r>
            <a:endParaRPr lang="es-ES" sz="1000"/>
          </a:p>
        </p:txBody>
      </p:sp>
      <p:sp>
        <p:nvSpPr>
          <p:cNvPr id="9236" name="Rectangle 26"/>
          <p:cNvSpPr>
            <a:spLocks noChangeArrowheads="1"/>
          </p:cNvSpPr>
          <p:nvPr/>
        </p:nvSpPr>
        <p:spPr bwMode="auto">
          <a:xfrm>
            <a:off x="6877050" y="3357563"/>
            <a:ext cx="1008063" cy="288925"/>
          </a:xfrm>
          <a:prstGeom prst="rect">
            <a:avLst/>
          </a:prstGeom>
          <a:gradFill rotWithShape="1">
            <a:gsLst>
              <a:gs pos="0">
                <a:srgbClr val="FF66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/>
              <a:t>TÍA NANCY</a:t>
            </a:r>
            <a:endParaRPr lang="es-ES" sz="1000"/>
          </a:p>
        </p:txBody>
      </p:sp>
      <p:sp>
        <p:nvSpPr>
          <p:cNvPr id="9237" name="Rectangle 27"/>
          <p:cNvSpPr>
            <a:spLocks noChangeArrowheads="1"/>
          </p:cNvSpPr>
          <p:nvPr/>
        </p:nvSpPr>
        <p:spPr bwMode="auto">
          <a:xfrm>
            <a:off x="5724525" y="4437063"/>
            <a:ext cx="1008063" cy="288925"/>
          </a:xfrm>
          <a:prstGeom prst="rect">
            <a:avLst/>
          </a:prstGeom>
          <a:gradFill rotWithShape="1">
            <a:gsLst>
              <a:gs pos="0">
                <a:srgbClr val="FF66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/>
              <a:t>PRIMA ASHLEY</a:t>
            </a:r>
            <a:endParaRPr lang="es-ES" sz="1000"/>
          </a:p>
        </p:txBody>
      </p:sp>
      <p:sp>
        <p:nvSpPr>
          <p:cNvPr id="9238" name="Rectangle 28"/>
          <p:cNvSpPr>
            <a:spLocks noChangeArrowheads="1"/>
          </p:cNvSpPr>
          <p:nvPr/>
        </p:nvSpPr>
        <p:spPr bwMode="auto">
          <a:xfrm>
            <a:off x="7847013" y="2852738"/>
            <a:ext cx="1008062" cy="288925"/>
          </a:xfrm>
          <a:prstGeom prst="rect">
            <a:avLst/>
          </a:prstGeom>
          <a:gradFill rotWithShape="1">
            <a:gsLst>
              <a:gs pos="0">
                <a:srgbClr val="FF66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/>
              <a:t>TÍA SUSANA</a:t>
            </a:r>
            <a:endParaRPr lang="es-ES" sz="1000"/>
          </a:p>
        </p:txBody>
      </p:sp>
      <p:sp>
        <p:nvSpPr>
          <p:cNvPr id="9239" name="Rectangle 29"/>
          <p:cNvSpPr>
            <a:spLocks noChangeArrowheads="1"/>
          </p:cNvSpPr>
          <p:nvPr/>
        </p:nvSpPr>
        <p:spPr bwMode="auto">
          <a:xfrm>
            <a:off x="6551613" y="2781300"/>
            <a:ext cx="1008062" cy="288925"/>
          </a:xfrm>
          <a:prstGeom prst="rect">
            <a:avLst/>
          </a:prstGeom>
          <a:gradFill rotWithShape="1">
            <a:gsLst>
              <a:gs pos="0">
                <a:srgbClr val="FF66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/>
              <a:t>TÍA LUZ</a:t>
            </a:r>
            <a:endParaRPr lang="es-ES" sz="1000"/>
          </a:p>
        </p:txBody>
      </p:sp>
      <p:sp>
        <p:nvSpPr>
          <p:cNvPr id="9240" name="Rectangle 34"/>
          <p:cNvSpPr>
            <a:spLocks noChangeArrowheads="1"/>
          </p:cNvSpPr>
          <p:nvPr/>
        </p:nvSpPr>
        <p:spPr bwMode="auto">
          <a:xfrm>
            <a:off x="1403350" y="2781300"/>
            <a:ext cx="1008063" cy="28892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TÍA EVELIA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41" name="Rectangle 35"/>
          <p:cNvSpPr>
            <a:spLocks noChangeArrowheads="1"/>
          </p:cNvSpPr>
          <p:nvPr/>
        </p:nvSpPr>
        <p:spPr bwMode="auto">
          <a:xfrm>
            <a:off x="2843213" y="4292600"/>
            <a:ext cx="1008062" cy="28892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TÍA IRENE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42" name="Rectangle 36"/>
          <p:cNvSpPr>
            <a:spLocks noChangeArrowheads="1"/>
          </p:cNvSpPr>
          <p:nvPr/>
        </p:nvSpPr>
        <p:spPr bwMode="auto">
          <a:xfrm>
            <a:off x="2916238" y="5373688"/>
            <a:ext cx="1223962" cy="28892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PRIMO JHONATAN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43" name="Rectangle 37"/>
          <p:cNvSpPr>
            <a:spLocks noChangeArrowheads="1"/>
          </p:cNvSpPr>
          <p:nvPr/>
        </p:nvSpPr>
        <p:spPr bwMode="auto">
          <a:xfrm>
            <a:off x="2987675" y="4797425"/>
            <a:ext cx="1008063" cy="28892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PRIMO JUAN C.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44" name="Rectangle 38"/>
          <p:cNvSpPr>
            <a:spLocks noChangeArrowheads="1"/>
          </p:cNvSpPr>
          <p:nvPr/>
        </p:nvSpPr>
        <p:spPr bwMode="auto">
          <a:xfrm>
            <a:off x="2627313" y="2852738"/>
            <a:ext cx="1008062" cy="28892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TÍO OCTAVIO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45" name="Rectangle 39"/>
          <p:cNvSpPr>
            <a:spLocks noChangeArrowheads="1"/>
          </p:cNvSpPr>
          <p:nvPr/>
        </p:nvSpPr>
        <p:spPr bwMode="auto">
          <a:xfrm>
            <a:off x="5724525" y="3860800"/>
            <a:ext cx="1008063" cy="288925"/>
          </a:xfrm>
          <a:prstGeom prst="rect">
            <a:avLst/>
          </a:prstGeom>
          <a:gradFill rotWithShape="1">
            <a:gsLst>
              <a:gs pos="0">
                <a:srgbClr val="FF66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/>
              <a:t>PRIMO ÁNGEL</a:t>
            </a:r>
            <a:endParaRPr lang="es-ES" sz="1000"/>
          </a:p>
        </p:txBody>
      </p:sp>
      <p:sp>
        <p:nvSpPr>
          <p:cNvPr id="9246" name="Rectangle 40"/>
          <p:cNvSpPr>
            <a:spLocks noChangeArrowheads="1"/>
          </p:cNvSpPr>
          <p:nvPr/>
        </p:nvSpPr>
        <p:spPr bwMode="auto">
          <a:xfrm>
            <a:off x="6877050" y="4365625"/>
            <a:ext cx="1008063" cy="288925"/>
          </a:xfrm>
          <a:prstGeom prst="rect">
            <a:avLst/>
          </a:prstGeom>
          <a:gradFill rotWithShape="1">
            <a:gsLst>
              <a:gs pos="0">
                <a:srgbClr val="FF66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/>
              <a:t>PRIMO SAMUEL</a:t>
            </a:r>
            <a:endParaRPr lang="es-ES" sz="1000"/>
          </a:p>
        </p:txBody>
      </p:sp>
      <p:sp>
        <p:nvSpPr>
          <p:cNvPr id="9247" name="Rectangle 41"/>
          <p:cNvSpPr>
            <a:spLocks noChangeArrowheads="1"/>
          </p:cNvSpPr>
          <p:nvPr/>
        </p:nvSpPr>
        <p:spPr bwMode="auto">
          <a:xfrm>
            <a:off x="8135938" y="4868863"/>
            <a:ext cx="1008062" cy="288925"/>
          </a:xfrm>
          <a:prstGeom prst="rect">
            <a:avLst/>
          </a:prstGeom>
          <a:gradFill rotWithShape="1">
            <a:gsLst>
              <a:gs pos="0">
                <a:srgbClr val="FF66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/>
              <a:t>PRIMO LUIS</a:t>
            </a:r>
            <a:endParaRPr lang="es-ES" sz="1000"/>
          </a:p>
        </p:txBody>
      </p:sp>
      <p:sp>
        <p:nvSpPr>
          <p:cNvPr id="9248" name="Rectangle 42"/>
          <p:cNvSpPr>
            <a:spLocks noChangeArrowheads="1"/>
          </p:cNvSpPr>
          <p:nvPr/>
        </p:nvSpPr>
        <p:spPr bwMode="auto">
          <a:xfrm>
            <a:off x="8135938" y="4292600"/>
            <a:ext cx="1008062" cy="288925"/>
          </a:xfrm>
          <a:prstGeom prst="rect">
            <a:avLst/>
          </a:prstGeom>
          <a:gradFill rotWithShape="1">
            <a:gsLst>
              <a:gs pos="0">
                <a:srgbClr val="FF66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/>
              <a:t>PRIMA JAZMÍN</a:t>
            </a:r>
            <a:endParaRPr lang="es-ES" sz="1000"/>
          </a:p>
        </p:txBody>
      </p:sp>
      <p:sp>
        <p:nvSpPr>
          <p:cNvPr id="9249" name="Rectangle 43"/>
          <p:cNvSpPr>
            <a:spLocks noChangeArrowheads="1"/>
          </p:cNvSpPr>
          <p:nvPr/>
        </p:nvSpPr>
        <p:spPr bwMode="auto">
          <a:xfrm>
            <a:off x="8135938" y="3789363"/>
            <a:ext cx="1008062" cy="288925"/>
          </a:xfrm>
          <a:prstGeom prst="rect">
            <a:avLst/>
          </a:prstGeom>
          <a:gradFill rotWithShape="1">
            <a:gsLst>
              <a:gs pos="0">
                <a:srgbClr val="FF66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/>
              <a:t>PRIMA KARINA</a:t>
            </a:r>
            <a:endParaRPr lang="es-ES" sz="1000"/>
          </a:p>
        </p:txBody>
      </p:sp>
      <p:sp>
        <p:nvSpPr>
          <p:cNvPr id="9250" name="Rectangle 44"/>
          <p:cNvSpPr>
            <a:spLocks noChangeArrowheads="1"/>
          </p:cNvSpPr>
          <p:nvPr/>
        </p:nvSpPr>
        <p:spPr bwMode="auto">
          <a:xfrm>
            <a:off x="179388" y="3284538"/>
            <a:ext cx="1223962" cy="28892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PRIMO SEBASTIAN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51" name="Rectangle 45"/>
          <p:cNvSpPr>
            <a:spLocks noChangeArrowheads="1"/>
          </p:cNvSpPr>
          <p:nvPr/>
        </p:nvSpPr>
        <p:spPr bwMode="auto">
          <a:xfrm>
            <a:off x="1476375" y="3284538"/>
            <a:ext cx="1223963" cy="28892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PRIMO ALAN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52" name="Rectangle 46"/>
          <p:cNvSpPr>
            <a:spLocks noChangeArrowheads="1"/>
          </p:cNvSpPr>
          <p:nvPr/>
        </p:nvSpPr>
        <p:spPr bwMode="auto">
          <a:xfrm>
            <a:off x="4427538" y="4508500"/>
            <a:ext cx="1081087" cy="28892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PRIMO EMIR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53" name="Rectangle 47"/>
          <p:cNvSpPr>
            <a:spLocks noChangeArrowheads="1"/>
          </p:cNvSpPr>
          <p:nvPr/>
        </p:nvSpPr>
        <p:spPr bwMode="auto">
          <a:xfrm>
            <a:off x="179388" y="3789363"/>
            <a:ext cx="1223962" cy="28892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PRIMO MANUEL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54" name="Rectangle 48"/>
          <p:cNvSpPr>
            <a:spLocks noChangeArrowheads="1"/>
          </p:cNvSpPr>
          <p:nvPr/>
        </p:nvSpPr>
        <p:spPr bwMode="auto">
          <a:xfrm>
            <a:off x="179388" y="5229225"/>
            <a:ext cx="1296987" cy="36036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SOBRINA FERNANDA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55" name="Rectangle 49"/>
          <p:cNvSpPr>
            <a:spLocks noChangeArrowheads="1"/>
          </p:cNvSpPr>
          <p:nvPr/>
        </p:nvSpPr>
        <p:spPr bwMode="auto">
          <a:xfrm>
            <a:off x="179388" y="4365625"/>
            <a:ext cx="1223962" cy="28892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PRIMO JHOVANA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56" name="Rectangle 50"/>
          <p:cNvSpPr>
            <a:spLocks noChangeArrowheads="1"/>
          </p:cNvSpPr>
          <p:nvPr/>
        </p:nvSpPr>
        <p:spPr bwMode="auto">
          <a:xfrm>
            <a:off x="4356100" y="3933825"/>
            <a:ext cx="1079500" cy="28892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PRIMA FABIOLA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57" name="Rectangle 51"/>
          <p:cNvSpPr>
            <a:spLocks noChangeArrowheads="1"/>
          </p:cNvSpPr>
          <p:nvPr/>
        </p:nvSpPr>
        <p:spPr bwMode="auto">
          <a:xfrm>
            <a:off x="1476375" y="3789363"/>
            <a:ext cx="1223963" cy="28892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PRIMO ALEXIS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58" name="Rectangle 52"/>
          <p:cNvSpPr>
            <a:spLocks noChangeArrowheads="1"/>
          </p:cNvSpPr>
          <p:nvPr/>
        </p:nvSpPr>
        <p:spPr bwMode="auto">
          <a:xfrm>
            <a:off x="1476375" y="4437063"/>
            <a:ext cx="1223963" cy="28892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PRIMA ALISSON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59" name="Rectangle 55"/>
          <p:cNvSpPr>
            <a:spLocks noChangeArrowheads="1"/>
          </p:cNvSpPr>
          <p:nvPr/>
        </p:nvSpPr>
        <p:spPr bwMode="auto">
          <a:xfrm>
            <a:off x="4356100" y="3284538"/>
            <a:ext cx="1008063" cy="288925"/>
          </a:xfrm>
          <a:prstGeom prst="rect">
            <a:avLst/>
          </a:prstGeom>
          <a:gradFill rotWithShape="1">
            <a:gsLst>
              <a:gs pos="0">
                <a:srgbClr val="FF66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TÍO JUAN C.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60" name="Rectangle 57"/>
          <p:cNvSpPr>
            <a:spLocks noChangeArrowheads="1"/>
          </p:cNvSpPr>
          <p:nvPr/>
        </p:nvSpPr>
        <p:spPr bwMode="auto">
          <a:xfrm>
            <a:off x="468313" y="4797425"/>
            <a:ext cx="863600" cy="215900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 b="1">
                <a:solidFill>
                  <a:schemeClr val="bg1"/>
                </a:solidFill>
              </a:rPr>
              <a:t>MARIO</a:t>
            </a:r>
            <a:endParaRPr lang="es-ES" sz="1000" b="1">
              <a:solidFill>
                <a:schemeClr val="bg1"/>
              </a:solidFill>
            </a:endParaRPr>
          </a:p>
        </p:txBody>
      </p:sp>
      <p:sp>
        <p:nvSpPr>
          <p:cNvPr id="9261" name="Rectangle 58"/>
          <p:cNvSpPr>
            <a:spLocks noChangeArrowheads="1"/>
          </p:cNvSpPr>
          <p:nvPr/>
        </p:nvSpPr>
        <p:spPr bwMode="auto">
          <a:xfrm>
            <a:off x="7956550" y="3284538"/>
            <a:ext cx="1008063" cy="288925"/>
          </a:xfrm>
          <a:prstGeom prst="rect">
            <a:avLst/>
          </a:prstGeom>
          <a:gradFill rotWithShape="1">
            <a:gsLst>
              <a:gs pos="0">
                <a:srgbClr val="FF66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/>
              <a:t>TÍO ENRIQUE</a:t>
            </a:r>
            <a:endParaRPr lang="es-ES" sz="1000"/>
          </a:p>
        </p:txBody>
      </p:sp>
      <p:sp>
        <p:nvSpPr>
          <p:cNvPr id="9262" name="Rectangle 59"/>
          <p:cNvSpPr>
            <a:spLocks noChangeArrowheads="1"/>
          </p:cNvSpPr>
          <p:nvPr/>
        </p:nvSpPr>
        <p:spPr bwMode="auto">
          <a:xfrm>
            <a:off x="5580063" y="3357563"/>
            <a:ext cx="1008062" cy="288925"/>
          </a:xfrm>
          <a:prstGeom prst="rect">
            <a:avLst/>
          </a:prstGeom>
          <a:gradFill rotWithShape="1">
            <a:gsLst>
              <a:gs pos="0">
                <a:srgbClr val="FF66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/>
              <a:t>TÍO MOISES.</a:t>
            </a:r>
            <a:endParaRPr lang="es-ES" sz="1000"/>
          </a:p>
        </p:txBody>
      </p:sp>
      <p:sp>
        <p:nvSpPr>
          <p:cNvPr id="9263" name="Rectangle 60"/>
          <p:cNvSpPr>
            <a:spLocks noChangeArrowheads="1"/>
          </p:cNvSpPr>
          <p:nvPr/>
        </p:nvSpPr>
        <p:spPr bwMode="auto">
          <a:xfrm>
            <a:off x="6877050" y="3789363"/>
            <a:ext cx="1008063" cy="288925"/>
          </a:xfrm>
          <a:prstGeom prst="rect">
            <a:avLst/>
          </a:prstGeom>
          <a:gradFill rotWithShape="1">
            <a:gsLst>
              <a:gs pos="0">
                <a:srgbClr val="FF66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000"/>
              <a:t>IGNACIO.</a:t>
            </a:r>
            <a:endParaRPr lang="es-ES" sz="1000"/>
          </a:p>
        </p:txBody>
      </p:sp>
      <p:sp>
        <p:nvSpPr>
          <p:cNvPr id="9264" name="AutoShape 61" descr="Tablero de damas grande"/>
          <p:cNvSpPr>
            <a:spLocks noChangeArrowheads="1"/>
          </p:cNvSpPr>
          <p:nvPr/>
        </p:nvSpPr>
        <p:spPr bwMode="auto">
          <a:xfrm rot="5246986">
            <a:off x="6191250" y="1449388"/>
            <a:ext cx="360363" cy="287337"/>
          </a:xfrm>
          <a:prstGeom prst="rightArrow">
            <a:avLst>
              <a:gd name="adj1" fmla="val 50000"/>
              <a:gd name="adj2" fmla="val 31354"/>
            </a:avLst>
          </a:prstGeom>
          <a:pattFill prst="lgCheck">
            <a:fgClr>
              <a:srgbClr val="17B5B9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265" name="Line 62"/>
          <p:cNvSpPr>
            <a:spLocks noChangeShapeType="1"/>
          </p:cNvSpPr>
          <p:nvPr/>
        </p:nvSpPr>
        <p:spPr bwMode="auto">
          <a:xfrm>
            <a:off x="1547813" y="1773238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66" name="Line 63"/>
          <p:cNvSpPr>
            <a:spLocks noChangeShapeType="1"/>
          </p:cNvSpPr>
          <p:nvPr/>
        </p:nvSpPr>
        <p:spPr bwMode="auto">
          <a:xfrm>
            <a:off x="1547813" y="17732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267" name="Line 64"/>
          <p:cNvSpPr>
            <a:spLocks noChangeShapeType="1"/>
          </p:cNvSpPr>
          <p:nvPr/>
        </p:nvSpPr>
        <p:spPr bwMode="auto">
          <a:xfrm>
            <a:off x="2771775" y="17732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268" name="Line 65"/>
          <p:cNvSpPr>
            <a:spLocks noChangeShapeType="1"/>
          </p:cNvSpPr>
          <p:nvPr/>
        </p:nvSpPr>
        <p:spPr bwMode="auto">
          <a:xfrm>
            <a:off x="1835150" y="19891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69" name="Line 67"/>
          <p:cNvSpPr>
            <a:spLocks noChangeShapeType="1"/>
          </p:cNvSpPr>
          <p:nvPr/>
        </p:nvSpPr>
        <p:spPr bwMode="auto">
          <a:xfrm>
            <a:off x="2124075" y="19891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70" name="Line 68"/>
          <p:cNvSpPr>
            <a:spLocks noChangeShapeType="1"/>
          </p:cNvSpPr>
          <p:nvPr/>
        </p:nvSpPr>
        <p:spPr bwMode="auto">
          <a:xfrm>
            <a:off x="684213" y="2205038"/>
            <a:ext cx="2303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71" name="Line 69"/>
          <p:cNvSpPr>
            <a:spLocks noChangeShapeType="1"/>
          </p:cNvSpPr>
          <p:nvPr/>
        </p:nvSpPr>
        <p:spPr bwMode="auto">
          <a:xfrm>
            <a:off x="684213" y="22050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272" name="Line 70"/>
          <p:cNvSpPr>
            <a:spLocks noChangeShapeType="1"/>
          </p:cNvSpPr>
          <p:nvPr/>
        </p:nvSpPr>
        <p:spPr bwMode="auto">
          <a:xfrm>
            <a:off x="1979613" y="22050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273" name="Line 71"/>
          <p:cNvSpPr>
            <a:spLocks noChangeShapeType="1"/>
          </p:cNvSpPr>
          <p:nvPr/>
        </p:nvSpPr>
        <p:spPr bwMode="auto">
          <a:xfrm>
            <a:off x="2987675" y="22050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274" name="Line 73"/>
          <p:cNvSpPr>
            <a:spLocks noChangeShapeType="1"/>
          </p:cNvSpPr>
          <p:nvPr/>
        </p:nvSpPr>
        <p:spPr bwMode="auto">
          <a:xfrm>
            <a:off x="2484438" y="22050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75" name="Line 74"/>
          <p:cNvSpPr>
            <a:spLocks noChangeShapeType="1"/>
          </p:cNvSpPr>
          <p:nvPr/>
        </p:nvSpPr>
        <p:spPr bwMode="auto">
          <a:xfrm>
            <a:off x="2484438" y="3213100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76" name="Line 76"/>
          <p:cNvSpPr>
            <a:spLocks noChangeShapeType="1"/>
          </p:cNvSpPr>
          <p:nvPr/>
        </p:nvSpPr>
        <p:spPr bwMode="auto">
          <a:xfrm>
            <a:off x="2916238" y="32131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277" name="Line 77"/>
          <p:cNvSpPr>
            <a:spLocks noChangeShapeType="1"/>
          </p:cNvSpPr>
          <p:nvPr/>
        </p:nvSpPr>
        <p:spPr bwMode="auto">
          <a:xfrm>
            <a:off x="3635375" y="32131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278" name="Line 78"/>
          <p:cNvSpPr>
            <a:spLocks noChangeShapeType="1"/>
          </p:cNvSpPr>
          <p:nvPr/>
        </p:nvSpPr>
        <p:spPr bwMode="auto">
          <a:xfrm>
            <a:off x="684213" y="2565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79" name="Line 80"/>
          <p:cNvSpPr>
            <a:spLocks noChangeShapeType="1"/>
          </p:cNvSpPr>
          <p:nvPr/>
        </p:nvSpPr>
        <p:spPr bwMode="auto">
          <a:xfrm flipH="1">
            <a:off x="179388" y="270827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80" name="Line 81"/>
          <p:cNvSpPr>
            <a:spLocks noChangeShapeType="1"/>
          </p:cNvSpPr>
          <p:nvPr/>
        </p:nvSpPr>
        <p:spPr bwMode="auto">
          <a:xfrm>
            <a:off x="179388" y="2708275"/>
            <a:ext cx="0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81" name="Line 82"/>
          <p:cNvSpPr>
            <a:spLocks noChangeShapeType="1"/>
          </p:cNvSpPr>
          <p:nvPr/>
        </p:nvSpPr>
        <p:spPr bwMode="auto">
          <a:xfrm>
            <a:off x="179388" y="45815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282" name="Line 83"/>
          <p:cNvSpPr>
            <a:spLocks noChangeShapeType="1"/>
          </p:cNvSpPr>
          <p:nvPr/>
        </p:nvSpPr>
        <p:spPr bwMode="auto">
          <a:xfrm>
            <a:off x="179388" y="3860800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283" name="Line 84"/>
          <p:cNvSpPr>
            <a:spLocks noChangeShapeType="1"/>
          </p:cNvSpPr>
          <p:nvPr/>
        </p:nvSpPr>
        <p:spPr bwMode="auto">
          <a:xfrm>
            <a:off x="179388" y="3357563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284" name="Line 86"/>
          <p:cNvSpPr>
            <a:spLocks noChangeShapeType="1"/>
          </p:cNvSpPr>
          <p:nvPr/>
        </p:nvSpPr>
        <p:spPr bwMode="auto">
          <a:xfrm>
            <a:off x="900113" y="45815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85" name="Line 87"/>
          <p:cNvSpPr>
            <a:spLocks noChangeShapeType="1"/>
          </p:cNvSpPr>
          <p:nvPr/>
        </p:nvSpPr>
        <p:spPr bwMode="auto">
          <a:xfrm flipH="1">
            <a:off x="395288" y="47244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86" name="Line 89"/>
          <p:cNvSpPr>
            <a:spLocks noChangeShapeType="1"/>
          </p:cNvSpPr>
          <p:nvPr/>
        </p:nvSpPr>
        <p:spPr bwMode="auto">
          <a:xfrm>
            <a:off x="395288" y="47244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287" name="Line 90"/>
          <p:cNvSpPr>
            <a:spLocks noChangeShapeType="1"/>
          </p:cNvSpPr>
          <p:nvPr/>
        </p:nvSpPr>
        <p:spPr bwMode="auto">
          <a:xfrm>
            <a:off x="1835150" y="2565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88" name="Line 91"/>
          <p:cNvSpPr>
            <a:spLocks noChangeShapeType="1"/>
          </p:cNvSpPr>
          <p:nvPr/>
        </p:nvSpPr>
        <p:spPr bwMode="auto">
          <a:xfrm flipH="1">
            <a:off x="1258888" y="270827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89" name="Line 92"/>
          <p:cNvSpPr>
            <a:spLocks noChangeShapeType="1"/>
          </p:cNvSpPr>
          <p:nvPr/>
        </p:nvSpPr>
        <p:spPr bwMode="auto">
          <a:xfrm>
            <a:off x="1258888" y="270827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90" name="Line 93"/>
          <p:cNvSpPr>
            <a:spLocks noChangeShapeType="1"/>
          </p:cNvSpPr>
          <p:nvPr/>
        </p:nvSpPr>
        <p:spPr bwMode="auto">
          <a:xfrm>
            <a:off x="1258888" y="3141663"/>
            <a:ext cx="217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91" name="Line 94"/>
          <p:cNvSpPr>
            <a:spLocks noChangeShapeType="1"/>
          </p:cNvSpPr>
          <p:nvPr/>
        </p:nvSpPr>
        <p:spPr bwMode="auto">
          <a:xfrm>
            <a:off x="1476375" y="3141663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92" name="Line 95"/>
          <p:cNvSpPr>
            <a:spLocks noChangeShapeType="1"/>
          </p:cNvSpPr>
          <p:nvPr/>
        </p:nvSpPr>
        <p:spPr bwMode="auto">
          <a:xfrm>
            <a:off x="1476375" y="34290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293" name="Line 96"/>
          <p:cNvSpPr>
            <a:spLocks noChangeShapeType="1"/>
          </p:cNvSpPr>
          <p:nvPr/>
        </p:nvSpPr>
        <p:spPr bwMode="auto">
          <a:xfrm>
            <a:off x="1476375" y="393382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294" name="Line 97"/>
          <p:cNvSpPr>
            <a:spLocks noChangeShapeType="1"/>
          </p:cNvSpPr>
          <p:nvPr/>
        </p:nvSpPr>
        <p:spPr bwMode="auto">
          <a:xfrm>
            <a:off x="1476375" y="458152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295" name="Line 98"/>
          <p:cNvSpPr>
            <a:spLocks noChangeShapeType="1"/>
          </p:cNvSpPr>
          <p:nvPr/>
        </p:nvSpPr>
        <p:spPr bwMode="auto">
          <a:xfrm>
            <a:off x="4140200" y="34290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96" name="Line 99"/>
          <p:cNvSpPr>
            <a:spLocks noChangeShapeType="1"/>
          </p:cNvSpPr>
          <p:nvPr/>
        </p:nvSpPr>
        <p:spPr bwMode="auto">
          <a:xfrm>
            <a:off x="4284663" y="34290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97" name="Line 100"/>
          <p:cNvSpPr>
            <a:spLocks noChangeShapeType="1"/>
          </p:cNvSpPr>
          <p:nvPr/>
        </p:nvSpPr>
        <p:spPr bwMode="auto">
          <a:xfrm>
            <a:off x="4284663" y="40767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298" name="Line 101"/>
          <p:cNvSpPr>
            <a:spLocks noChangeShapeType="1"/>
          </p:cNvSpPr>
          <p:nvPr/>
        </p:nvSpPr>
        <p:spPr bwMode="auto">
          <a:xfrm>
            <a:off x="4284663" y="46529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299" name="Line 102"/>
          <p:cNvSpPr>
            <a:spLocks noChangeShapeType="1"/>
          </p:cNvSpPr>
          <p:nvPr/>
        </p:nvSpPr>
        <p:spPr bwMode="auto">
          <a:xfrm>
            <a:off x="3059113" y="27082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300" name="Line 103"/>
          <p:cNvSpPr>
            <a:spLocks noChangeShapeType="1"/>
          </p:cNvSpPr>
          <p:nvPr/>
        </p:nvSpPr>
        <p:spPr bwMode="auto">
          <a:xfrm>
            <a:off x="3348038" y="40052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301" name="Line 104"/>
          <p:cNvSpPr>
            <a:spLocks noChangeShapeType="1"/>
          </p:cNvSpPr>
          <p:nvPr/>
        </p:nvSpPr>
        <p:spPr bwMode="auto">
          <a:xfrm flipH="1">
            <a:off x="2700338" y="41497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302" name="Line 105"/>
          <p:cNvSpPr>
            <a:spLocks noChangeShapeType="1"/>
          </p:cNvSpPr>
          <p:nvPr/>
        </p:nvSpPr>
        <p:spPr bwMode="auto">
          <a:xfrm>
            <a:off x="2771775" y="4149725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303" name="Line 106"/>
          <p:cNvSpPr>
            <a:spLocks noChangeShapeType="1"/>
          </p:cNvSpPr>
          <p:nvPr/>
        </p:nvSpPr>
        <p:spPr bwMode="auto">
          <a:xfrm>
            <a:off x="2771775" y="49418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304" name="Line 107"/>
          <p:cNvSpPr>
            <a:spLocks noChangeShapeType="1"/>
          </p:cNvSpPr>
          <p:nvPr/>
        </p:nvSpPr>
        <p:spPr bwMode="auto">
          <a:xfrm>
            <a:off x="2771775" y="54451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305" name="AutoShape 110" descr="Tablero de damas grande"/>
          <p:cNvSpPr>
            <a:spLocks noChangeArrowheads="1"/>
          </p:cNvSpPr>
          <p:nvPr/>
        </p:nvSpPr>
        <p:spPr bwMode="auto">
          <a:xfrm rot="5246986">
            <a:off x="3814762" y="1233488"/>
            <a:ext cx="360363" cy="287338"/>
          </a:xfrm>
          <a:prstGeom prst="rightArrow">
            <a:avLst>
              <a:gd name="adj1" fmla="val 50000"/>
              <a:gd name="adj2" fmla="val 31354"/>
            </a:avLst>
          </a:prstGeom>
          <a:pattFill prst="lgCheck">
            <a:fgClr>
              <a:srgbClr val="17B5B9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306" name="AutoShape 111" descr="Tablero de damas grande"/>
          <p:cNvSpPr>
            <a:spLocks noChangeArrowheads="1"/>
          </p:cNvSpPr>
          <p:nvPr/>
        </p:nvSpPr>
        <p:spPr bwMode="auto">
          <a:xfrm rot="5246986">
            <a:off x="4175919" y="1521619"/>
            <a:ext cx="936625" cy="287337"/>
          </a:xfrm>
          <a:prstGeom prst="rightArrow">
            <a:avLst>
              <a:gd name="adj1" fmla="val 50000"/>
              <a:gd name="adj2" fmla="val 81492"/>
            </a:avLst>
          </a:prstGeom>
          <a:pattFill prst="lgCheck">
            <a:fgClr>
              <a:srgbClr val="17B5B9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307" name="AutoShape 113" descr="Tablero de damas grande"/>
          <p:cNvSpPr>
            <a:spLocks noChangeArrowheads="1"/>
          </p:cNvSpPr>
          <p:nvPr/>
        </p:nvSpPr>
        <p:spPr bwMode="auto">
          <a:xfrm>
            <a:off x="2771775" y="1125538"/>
            <a:ext cx="3024188" cy="215900"/>
          </a:xfrm>
          <a:prstGeom prst="leftRightArrow">
            <a:avLst>
              <a:gd name="adj1" fmla="val 50000"/>
              <a:gd name="adj2" fmla="val 280147"/>
            </a:avLst>
          </a:prstGeom>
          <a:pattFill prst="lgCheck">
            <a:fgClr>
              <a:srgbClr val="66CCFF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308" name="Line 114"/>
          <p:cNvSpPr>
            <a:spLocks noChangeShapeType="1"/>
          </p:cNvSpPr>
          <p:nvPr/>
        </p:nvSpPr>
        <p:spPr bwMode="auto">
          <a:xfrm>
            <a:off x="5940425" y="177323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309" name="Line 115"/>
          <p:cNvSpPr>
            <a:spLocks noChangeShapeType="1"/>
          </p:cNvSpPr>
          <p:nvPr/>
        </p:nvSpPr>
        <p:spPr bwMode="auto">
          <a:xfrm>
            <a:off x="5940425" y="1773238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310" name="Line 116"/>
          <p:cNvSpPr>
            <a:spLocks noChangeShapeType="1"/>
          </p:cNvSpPr>
          <p:nvPr/>
        </p:nvSpPr>
        <p:spPr bwMode="auto">
          <a:xfrm>
            <a:off x="7235825" y="1773238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311" name="Line 117"/>
          <p:cNvSpPr>
            <a:spLocks noChangeShapeType="1"/>
          </p:cNvSpPr>
          <p:nvPr/>
        </p:nvSpPr>
        <p:spPr bwMode="auto">
          <a:xfrm>
            <a:off x="6659563" y="21336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312" name="Line 118"/>
          <p:cNvSpPr>
            <a:spLocks noChangeShapeType="1"/>
          </p:cNvSpPr>
          <p:nvPr/>
        </p:nvSpPr>
        <p:spPr bwMode="auto">
          <a:xfrm>
            <a:off x="6877050" y="21336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313" name="Line 119"/>
          <p:cNvSpPr>
            <a:spLocks noChangeShapeType="1"/>
          </p:cNvSpPr>
          <p:nvPr/>
        </p:nvSpPr>
        <p:spPr bwMode="auto">
          <a:xfrm>
            <a:off x="5219700" y="2492375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314" name="Line 120"/>
          <p:cNvSpPr>
            <a:spLocks noChangeShapeType="1"/>
          </p:cNvSpPr>
          <p:nvPr/>
        </p:nvSpPr>
        <p:spPr bwMode="auto">
          <a:xfrm>
            <a:off x="5867400" y="24923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315" name="Line 121"/>
          <p:cNvSpPr>
            <a:spLocks noChangeShapeType="1"/>
          </p:cNvSpPr>
          <p:nvPr/>
        </p:nvSpPr>
        <p:spPr bwMode="auto">
          <a:xfrm>
            <a:off x="6877050" y="24923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316" name="Line 122"/>
          <p:cNvSpPr>
            <a:spLocks noChangeShapeType="1"/>
          </p:cNvSpPr>
          <p:nvPr/>
        </p:nvSpPr>
        <p:spPr bwMode="auto">
          <a:xfrm>
            <a:off x="8027988" y="24923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317" name="Line 123"/>
          <p:cNvSpPr>
            <a:spLocks noChangeShapeType="1"/>
          </p:cNvSpPr>
          <p:nvPr/>
        </p:nvSpPr>
        <p:spPr bwMode="auto">
          <a:xfrm>
            <a:off x="7596188" y="24923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318" name="Line 124"/>
          <p:cNvSpPr>
            <a:spLocks noChangeShapeType="1"/>
          </p:cNvSpPr>
          <p:nvPr/>
        </p:nvSpPr>
        <p:spPr bwMode="auto">
          <a:xfrm>
            <a:off x="5219700" y="24923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319" name="Line 125"/>
          <p:cNvSpPr>
            <a:spLocks noChangeShapeType="1"/>
          </p:cNvSpPr>
          <p:nvPr/>
        </p:nvSpPr>
        <p:spPr bwMode="auto">
          <a:xfrm>
            <a:off x="5940425" y="32131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320" name="Line 126"/>
          <p:cNvSpPr>
            <a:spLocks noChangeShapeType="1"/>
          </p:cNvSpPr>
          <p:nvPr/>
        </p:nvSpPr>
        <p:spPr bwMode="auto">
          <a:xfrm flipH="1">
            <a:off x="5508625" y="32845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321" name="Line 127"/>
          <p:cNvSpPr>
            <a:spLocks noChangeShapeType="1"/>
          </p:cNvSpPr>
          <p:nvPr/>
        </p:nvSpPr>
        <p:spPr bwMode="auto">
          <a:xfrm>
            <a:off x="5508625" y="3284538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322" name="Line 128"/>
          <p:cNvSpPr>
            <a:spLocks noChangeShapeType="1"/>
          </p:cNvSpPr>
          <p:nvPr/>
        </p:nvSpPr>
        <p:spPr bwMode="auto">
          <a:xfrm>
            <a:off x="5508625" y="40052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323" name="Line 129"/>
          <p:cNvSpPr>
            <a:spLocks noChangeShapeType="1"/>
          </p:cNvSpPr>
          <p:nvPr/>
        </p:nvSpPr>
        <p:spPr bwMode="auto">
          <a:xfrm>
            <a:off x="5508625" y="458152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324" name="Line 130"/>
          <p:cNvSpPr>
            <a:spLocks noChangeShapeType="1"/>
          </p:cNvSpPr>
          <p:nvPr/>
        </p:nvSpPr>
        <p:spPr bwMode="auto">
          <a:xfrm>
            <a:off x="8459788" y="31416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325" name="Line 131"/>
          <p:cNvSpPr>
            <a:spLocks noChangeShapeType="1"/>
          </p:cNvSpPr>
          <p:nvPr/>
        </p:nvSpPr>
        <p:spPr bwMode="auto">
          <a:xfrm>
            <a:off x="7956550" y="39338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326" name="Line 132"/>
          <p:cNvSpPr>
            <a:spLocks noChangeShapeType="1"/>
          </p:cNvSpPr>
          <p:nvPr/>
        </p:nvSpPr>
        <p:spPr bwMode="auto">
          <a:xfrm>
            <a:off x="7956550" y="44370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327" name="Line 133"/>
          <p:cNvSpPr>
            <a:spLocks noChangeShapeType="1"/>
          </p:cNvSpPr>
          <p:nvPr/>
        </p:nvSpPr>
        <p:spPr bwMode="auto">
          <a:xfrm>
            <a:off x="7956550" y="50847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9328" name="Line 134"/>
          <p:cNvSpPr>
            <a:spLocks noChangeShapeType="1"/>
          </p:cNvSpPr>
          <p:nvPr/>
        </p:nvSpPr>
        <p:spPr bwMode="auto">
          <a:xfrm flipH="1">
            <a:off x="7885113" y="3213100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329" name="Line 135"/>
          <p:cNvSpPr>
            <a:spLocks noChangeShapeType="1"/>
          </p:cNvSpPr>
          <p:nvPr/>
        </p:nvSpPr>
        <p:spPr bwMode="auto">
          <a:xfrm>
            <a:off x="7956550" y="3213100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6" name="115 Rectángulo"/>
          <p:cNvSpPr/>
          <p:nvPr/>
        </p:nvSpPr>
        <p:spPr>
          <a:xfrm>
            <a:off x="6715125" y="142875"/>
            <a:ext cx="2214563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1100" dirty="0"/>
              <a:t>García Barrera Leidy Diana</a:t>
            </a:r>
          </a:p>
          <a:p>
            <a:pPr algn="ctr">
              <a:defRPr/>
            </a:pPr>
            <a:r>
              <a:rPr lang="es-MX" sz="1100" dirty="0"/>
              <a:t>Auxiliares de la comunicación II</a:t>
            </a:r>
          </a:p>
          <a:p>
            <a:pPr algn="ctr">
              <a:defRPr/>
            </a:pPr>
            <a:r>
              <a:rPr lang="es-MX" sz="1100" dirty="0"/>
              <a:t>Grupo: 0003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4"/>
          <p:cNvSpPr>
            <a:spLocks noChangeArrowheads="1"/>
          </p:cNvSpPr>
          <p:nvPr/>
        </p:nvSpPr>
        <p:spPr bwMode="auto">
          <a:xfrm>
            <a:off x="3419475" y="333375"/>
            <a:ext cx="2089150" cy="649288"/>
          </a:xfrm>
          <a:prstGeom prst="irregularSeal2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/>
              <a:t>AMIGOS</a:t>
            </a:r>
            <a:endParaRPr lang="es-ES" sz="1200"/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2195513" y="4292600"/>
            <a:ext cx="1368425" cy="431800"/>
          </a:xfrm>
          <a:prstGeom prst="rect">
            <a:avLst/>
          </a:prstGeom>
          <a:gradFill rotWithShape="1">
            <a:gsLst>
              <a:gs pos="0">
                <a:srgbClr val="EA5C5C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Secundaria </a:t>
            </a:r>
            <a:endParaRPr lang="es-ES"/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3419475" y="3573463"/>
            <a:ext cx="1800225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99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Preparatoria </a:t>
            </a:r>
            <a:endParaRPr lang="es-ES"/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5076825" y="4221163"/>
            <a:ext cx="1800225" cy="360362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Universidad </a:t>
            </a:r>
            <a:endParaRPr lang="es-ES"/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250825" y="3500438"/>
            <a:ext cx="1008063" cy="287337"/>
          </a:xfrm>
          <a:prstGeom prst="rect">
            <a:avLst/>
          </a:prstGeom>
          <a:gradFill rotWithShape="1">
            <a:gsLst>
              <a:gs pos="0">
                <a:srgbClr val="EA5C5C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Mónica </a:t>
            </a:r>
            <a:endParaRPr lang="es-ES"/>
          </a:p>
        </p:txBody>
      </p:sp>
      <p:sp>
        <p:nvSpPr>
          <p:cNvPr id="10247" name="Rectangle 11"/>
          <p:cNvSpPr>
            <a:spLocks noChangeArrowheads="1"/>
          </p:cNvSpPr>
          <p:nvPr/>
        </p:nvSpPr>
        <p:spPr bwMode="auto">
          <a:xfrm>
            <a:off x="1908175" y="3500438"/>
            <a:ext cx="1008063" cy="287337"/>
          </a:xfrm>
          <a:prstGeom prst="rect">
            <a:avLst/>
          </a:prstGeom>
          <a:gradFill rotWithShape="1">
            <a:gsLst>
              <a:gs pos="0">
                <a:srgbClr val="EA5C5C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Jorge  </a:t>
            </a:r>
            <a:endParaRPr lang="es-ES"/>
          </a:p>
        </p:txBody>
      </p:sp>
      <p:sp>
        <p:nvSpPr>
          <p:cNvPr id="10248" name="Rectangle 12"/>
          <p:cNvSpPr>
            <a:spLocks noChangeArrowheads="1"/>
          </p:cNvSpPr>
          <p:nvPr/>
        </p:nvSpPr>
        <p:spPr bwMode="auto">
          <a:xfrm>
            <a:off x="971550" y="2420938"/>
            <a:ext cx="1008063" cy="287337"/>
          </a:xfrm>
          <a:prstGeom prst="rect">
            <a:avLst/>
          </a:prstGeom>
          <a:gradFill rotWithShape="1">
            <a:gsLst>
              <a:gs pos="0">
                <a:srgbClr val="EA5C5C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Marco A.</a:t>
            </a:r>
            <a:endParaRPr lang="es-ES"/>
          </a:p>
        </p:txBody>
      </p:sp>
      <p:sp>
        <p:nvSpPr>
          <p:cNvPr id="10249" name="Rectangle 13"/>
          <p:cNvSpPr>
            <a:spLocks noChangeArrowheads="1"/>
          </p:cNvSpPr>
          <p:nvPr/>
        </p:nvSpPr>
        <p:spPr bwMode="auto">
          <a:xfrm>
            <a:off x="179388" y="4149725"/>
            <a:ext cx="1008062" cy="287338"/>
          </a:xfrm>
          <a:prstGeom prst="rect">
            <a:avLst/>
          </a:prstGeom>
          <a:gradFill rotWithShape="1">
            <a:gsLst>
              <a:gs pos="0">
                <a:srgbClr val="EA5C5C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Nayeli  </a:t>
            </a:r>
            <a:endParaRPr lang="es-ES"/>
          </a:p>
        </p:txBody>
      </p:sp>
      <p:sp>
        <p:nvSpPr>
          <p:cNvPr id="10250" name="Rectangle 14"/>
          <p:cNvSpPr>
            <a:spLocks noChangeArrowheads="1"/>
          </p:cNvSpPr>
          <p:nvPr/>
        </p:nvSpPr>
        <p:spPr bwMode="auto">
          <a:xfrm>
            <a:off x="1763713" y="2924175"/>
            <a:ext cx="1008062" cy="287338"/>
          </a:xfrm>
          <a:prstGeom prst="rect">
            <a:avLst/>
          </a:prstGeom>
          <a:gradFill rotWithShape="1">
            <a:gsLst>
              <a:gs pos="0">
                <a:srgbClr val="EA5C5C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Edwin  </a:t>
            </a:r>
            <a:endParaRPr lang="es-ES"/>
          </a:p>
        </p:txBody>
      </p:sp>
      <p:sp>
        <p:nvSpPr>
          <p:cNvPr id="10251" name="Rectangle 15"/>
          <p:cNvSpPr>
            <a:spLocks noChangeArrowheads="1"/>
          </p:cNvSpPr>
          <p:nvPr/>
        </p:nvSpPr>
        <p:spPr bwMode="auto">
          <a:xfrm>
            <a:off x="323850" y="4797425"/>
            <a:ext cx="1008063" cy="287338"/>
          </a:xfrm>
          <a:prstGeom prst="rect">
            <a:avLst/>
          </a:prstGeom>
          <a:gradFill rotWithShape="1">
            <a:gsLst>
              <a:gs pos="0">
                <a:srgbClr val="EA5C5C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Gerardo </a:t>
            </a:r>
            <a:endParaRPr lang="es-ES"/>
          </a:p>
        </p:txBody>
      </p:sp>
      <p:sp>
        <p:nvSpPr>
          <p:cNvPr id="10252" name="Rectangle 16"/>
          <p:cNvSpPr>
            <a:spLocks noChangeArrowheads="1"/>
          </p:cNvSpPr>
          <p:nvPr/>
        </p:nvSpPr>
        <p:spPr bwMode="auto">
          <a:xfrm>
            <a:off x="179388" y="2997200"/>
            <a:ext cx="1008062" cy="287338"/>
          </a:xfrm>
          <a:prstGeom prst="rect">
            <a:avLst/>
          </a:prstGeom>
          <a:gradFill rotWithShape="1">
            <a:gsLst>
              <a:gs pos="0">
                <a:srgbClr val="EA5C5C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Enrique  </a:t>
            </a:r>
            <a:endParaRPr lang="es-ES"/>
          </a:p>
        </p:txBody>
      </p:sp>
      <p:sp>
        <p:nvSpPr>
          <p:cNvPr id="10253" name="Rectangle 17"/>
          <p:cNvSpPr>
            <a:spLocks noChangeArrowheads="1"/>
          </p:cNvSpPr>
          <p:nvPr/>
        </p:nvSpPr>
        <p:spPr bwMode="auto">
          <a:xfrm>
            <a:off x="1763713" y="4941888"/>
            <a:ext cx="1008062" cy="287337"/>
          </a:xfrm>
          <a:prstGeom prst="rect">
            <a:avLst/>
          </a:prstGeom>
          <a:gradFill rotWithShape="1">
            <a:gsLst>
              <a:gs pos="0">
                <a:srgbClr val="EA5C5C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Brenda  </a:t>
            </a:r>
            <a:endParaRPr lang="es-ES"/>
          </a:p>
        </p:txBody>
      </p:sp>
      <p:sp>
        <p:nvSpPr>
          <p:cNvPr id="10254" name="Rectangle 18"/>
          <p:cNvSpPr>
            <a:spLocks noChangeArrowheads="1"/>
          </p:cNvSpPr>
          <p:nvPr/>
        </p:nvSpPr>
        <p:spPr bwMode="auto">
          <a:xfrm>
            <a:off x="4500563" y="2492375"/>
            <a:ext cx="1008062" cy="2873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99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Israel  </a:t>
            </a:r>
            <a:endParaRPr lang="es-ES"/>
          </a:p>
        </p:txBody>
      </p:sp>
      <p:sp>
        <p:nvSpPr>
          <p:cNvPr id="10255" name="Rectangle 19"/>
          <p:cNvSpPr>
            <a:spLocks noChangeArrowheads="1"/>
          </p:cNvSpPr>
          <p:nvPr/>
        </p:nvSpPr>
        <p:spPr bwMode="auto">
          <a:xfrm>
            <a:off x="3635375" y="2924175"/>
            <a:ext cx="1008063" cy="2873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99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Nayeli  </a:t>
            </a:r>
            <a:endParaRPr lang="es-ES"/>
          </a:p>
        </p:txBody>
      </p:sp>
      <p:sp>
        <p:nvSpPr>
          <p:cNvPr id="10256" name="Rectangle 20"/>
          <p:cNvSpPr>
            <a:spLocks noChangeArrowheads="1"/>
          </p:cNvSpPr>
          <p:nvPr/>
        </p:nvSpPr>
        <p:spPr bwMode="auto">
          <a:xfrm>
            <a:off x="2916238" y="2492375"/>
            <a:ext cx="1008062" cy="2873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99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Julio </a:t>
            </a:r>
            <a:endParaRPr lang="es-ES"/>
          </a:p>
        </p:txBody>
      </p:sp>
      <p:sp>
        <p:nvSpPr>
          <p:cNvPr id="10257" name="Rectangle 21"/>
          <p:cNvSpPr>
            <a:spLocks noChangeArrowheads="1"/>
          </p:cNvSpPr>
          <p:nvPr/>
        </p:nvSpPr>
        <p:spPr bwMode="auto">
          <a:xfrm>
            <a:off x="900113" y="5229225"/>
            <a:ext cx="1008062" cy="287338"/>
          </a:xfrm>
          <a:prstGeom prst="rect">
            <a:avLst/>
          </a:prstGeom>
          <a:gradFill rotWithShape="1">
            <a:gsLst>
              <a:gs pos="0">
                <a:srgbClr val="EA5C5C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César  </a:t>
            </a:r>
            <a:endParaRPr lang="es-ES"/>
          </a:p>
        </p:txBody>
      </p:sp>
      <p:sp>
        <p:nvSpPr>
          <p:cNvPr id="10258" name="Rectangle 22"/>
          <p:cNvSpPr>
            <a:spLocks noChangeArrowheads="1"/>
          </p:cNvSpPr>
          <p:nvPr/>
        </p:nvSpPr>
        <p:spPr bwMode="auto">
          <a:xfrm>
            <a:off x="2627313" y="1844675"/>
            <a:ext cx="1008062" cy="2873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99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Karen  </a:t>
            </a:r>
            <a:endParaRPr lang="es-ES"/>
          </a:p>
        </p:txBody>
      </p:sp>
      <p:sp>
        <p:nvSpPr>
          <p:cNvPr id="10259" name="Rectangle 23"/>
          <p:cNvSpPr>
            <a:spLocks noChangeArrowheads="1"/>
          </p:cNvSpPr>
          <p:nvPr/>
        </p:nvSpPr>
        <p:spPr bwMode="auto">
          <a:xfrm>
            <a:off x="4787900" y="2060575"/>
            <a:ext cx="1008063" cy="2873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99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Iris   </a:t>
            </a:r>
            <a:endParaRPr lang="es-ES"/>
          </a:p>
        </p:txBody>
      </p:sp>
      <p:sp>
        <p:nvSpPr>
          <p:cNvPr id="10260" name="Rectangle 24"/>
          <p:cNvSpPr>
            <a:spLocks noChangeArrowheads="1"/>
          </p:cNvSpPr>
          <p:nvPr/>
        </p:nvSpPr>
        <p:spPr bwMode="auto">
          <a:xfrm>
            <a:off x="4356100" y="1341438"/>
            <a:ext cx="1152525" cy="2873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99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Fernando </a:t>
            </a:r>
            <a:endParaRPr lang="es-ES"/>
          </a:p>
        </p:txBody>
      </p:sp>
      <p:sp>
        <p:nvSpPr>
          <p:cNvPr id="10261" name="Rectangle 25"/>
          <p:cNvSpPr>
            <a:spLocks noChangeArrowheads="1"/>
          </p:cNvSpPr>
          <p:nvPr/>
        </p:nvSpPr>
        <p:spPr bwMode="auto">
          <a:xfrm>
            <a:off x="3132138" y="1341438"/>
            <a:ext cx="1008062" cy="2873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99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Haydee </a:t>
            </a:r>
            <a:endParaRPr lang="es-ES"/>
          </a:p>
        </p:txBody>
      </p:sp>
      <p:sp>
        <p:nvSpPr>
          <p:cNvPr id="10262" name="Rectangle 26"/>
          <p:cNvSpPr>
            <a:spLocks noChangeArrowheads="1"/>
          </p:cNvSpPr>
          <p:nvPr/>
        </p:nvSpPr>
        <p:spPr bwMode="auto">
          <a:xfrm>
            <a:off x="6732588" y="3860800"/>
            <a:ext cx="1008062" cy="287338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Erick  </a:t>
            </a:r>
            <a:endParaRPr lang="es-ES"/>
          </a:p>
        </p:txBody>
      </p:sp>
      <p:sp>
        <p:nvSpPr>
          <p:cNvPr id="10263" name="Rectangle 27"/>
          <p:cNvSpPr>
            <a:spLocks noChangeArrowheads="1"/>
          </p:cNvSpPr>
          <p:nvPr/>
        </p:nvSpPr>
        <p:spPr bwMode="auto">
          <a:xfrm>
            <a:off x="6500813" y="2571750"/>
            <a:ext cx="1008062" cy="287338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Oscar  </a:t>
            </a:r>
            <a:endParaRPr lang="es-ES"/>
          </a:p>
        </p:txBody>
      </p:sp>
      <p:sp>
        <p:nvSpPr>
          <p:cNvPr id="10264" name="Rectangle 28"/>
          <p:cNvSpPr>
            <a:spLocks noChangeArrowheads="1"/>
          </p:cNvSpPr>
          <p:nvPr/>
        </p:nvSpPr>
        <p:spPr bwMode="auto">
          <a:xfrm>
            <a:off x="5651500" y="3284538"/>
            <a:ext cx="1008063" cy="287337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Roberto </a:t>
            </a:r>
            <a:endParaRPr lang="es-ES"/>
          </a:p>
        </p:txBody>
      </p:sp>
      <p:sp>
        <p:nvSpPr>
          <p:cNvPr id="10265" name="Rectangle 29"/>
          <p:cNvSpPr>
            <a:spLocks noChangeArrowheads="1"/>
          </p:cNvSpPr>
          <p:nvPr/>
        </p:nvSpPr>
        <p:spPr bwMode="auto">
          <a:xfrm>
            <a:off x="7524750" y="3213100"/>
            <a:ext cx="1368425" cy="287338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Cuauhtémoc  </a:t>
            </a:r>
            <a:endParaRPr lang="es-ES"/>
          </a:p>
        </p:txBody>
      </p:sp>
      <p:sp>
        <p:nvSpPr>
          <p:cNvPr id="10266" name="Rectangle 30"/>
          <p:cNvSpPr>
            <a:spLocks noChangeArrowheads="1"/>
          </p:cNvSpPr>
          <p:nvPr/>
        </p:nvSpPr>
        <p:spPr bwMode="auto">
          <a:xfrm>
            <a:off x="6948488" y="4652963"/>
            <a:ext cx="1008062" cy="287337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Pamela  </a:t>
            </a:r>
            <a:endParaRPr lang="es-ES"/>
          </a:p>
        </p:txBody>
      </p:sp>
      <p:sp>
        <p:nvSpPr>
          <p:cNvPr id="10267" name="Rectangle 31"/>
          <p:cNvSpPr>
            <a:spLocks noChangeArrowheads="1"/>
          </p:cNvSpPr>
          <p:nvPr/>
        </p:nvSpPr>
        <p:spPr bwMode="auto">
          <a:xfrm>
            <a:off x="7885113" y="5229225"/>
            <a:ext cx="1008062" cy="287338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Nataly  </a:t>
            </a:r>
            <a:endParaRPr lang="es-ES"/>
          </a:p>
        </p:txBody>
      </p:sp>
      <p:sp>
        <p:nvSpPr>
          <p:cNvPr id="10268" name="Rectangle 32"/>
          <p:cNvSpPr>
            <a:spLocks noChangeArrowheads="1"/>
          </p:cNvSpPr>
          <p:nvPr/>
        </p:nvSpPr>
        <p:spPr bwMode="auto">
          <a:xfrm>
            <a:off x="5867400" y="5229225"/>
            <a:ext cx="1008063" cy="287338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Monse  </a:t>
            </a:r>
            <a:endParaRPr lang="es-ES"/>
          </a:p>
        </p:txBody>
      </p:sp>
      <p:sp>
        <p:nvSpPr>
          <p:cNvPr id="10269" name="Rectangle 33"/>
          <p:cNvSpPr>
            <a:spLocks noChangeArrowheads="1"/>
          </p:cNvSpPr>
          <p:nvPr/>
        </p:nvSpPr>
        <p:spPr bwMode="auto">
          <a:xfrm>
            <a:off x="7019925" y="5805488"/>
            <a:ext cx="1008063" cy="287337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/>
              <a:t>Daniela  </a:t>
            </a:r>
            <a:endParaRPr lang="es-ES"/>
          </a:p>
        </p:txBody>
      </p:sp>
      <p:sp>
        <p:nvSpPr>
          <p:cNvPr id="10270" name="AutoShape 34"/>
          <p:cNvSpPr>
            <a:spLocks noChangeArrowheads="1"/>
          </p:cNvSpPr>
          <p:nvPr/>
        </p:nvSpPr>
        <p:spPr bwMode="auto">
          <a:xfrm>
            <a:off x="3563938" y="3933825"/>
            <a:ext cx="1655762" cy="122555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9966FF"/>
              </a:gs>
              <a:gs pos="100000">
                <a:srgbClr val="D69DD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b="1"/>
              <a:t>Diana</a:t>
            </a:r>
            <a:r>
              <a:rPr lang="es-MX"/>
              <a:t> </a:t>
            </a:r>
            <a:endParaRPr lang="es-ES"/>
          </a:p>
        </p:txBody>
      </p:sp>
      <p:sp>
        <p:nvSpPr>
          <p:cNvPr id="10271" name="AutoShape 35" descr="Tartán"/>
          <p:cNvSpPr>
            <a:spLocks noChangeArrowheads="1"/>
          </p:cNvSpPr>
          <p:nvPr/>
        </p:nvSpPr>
        <p:spPr bwMode="auto">
          <a:xfrm>
            <a:off x="3995738" y="3357563"/>
            <a:ext cx="360362" cy="215900"/>
          </a:xfrm>
          <a:prstGeom prst="upArrow">
            <a:avLst>
              <a:gd name="adj1" fmla="val 50000"/>
              <a:gd name="adj2" fmla="val 25000"/>
            </a:avLst>
          </a:prstGeom>
          <a:pattFill prst="plaid">
            <a:fgClr>
              <a:srgbClr val="FFFF66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272" name="AutoShape 36" descr="Tartán"/>
          <p:cNvSpPr>
            <a:spLocks noChangeArrowheads="1"/>
          </p:cNvSpPr>
          <p:nvPr/>
        </p:nvSpPr>
        <p:spPr bwMode="auto">
          <a:xfrm rot="-7827421">
            <a:off x="6300788" y="3644900"/>
            <a:ext cx="287337" cy="576263"/>
          </a:xfrm>
          <a:prstGeom prst="downArrow">
            <a:avLst>
              <a:gd name="adj1" fmla="val 50000"/>
              <a:gd name="adj2" fmla="val 50138"/>
            </a:avLst>
          </a:prstGeom>
          <a:pattFill prst="plaid">
            <a:fgClr>
              <a:srgbClr val="FFFF66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273" name="AutoShape 37" descr="Tartán"/>
          <p:cNvSpPr>
            <a:spLocks noChangeArrowheads="1"/>
          </p:cNvSpPr>
          <p:nvPr/>
        </p:nvSpPr>
        <p:spPr bwMode="auto">
          <a:xfrm>
            <a:off x="6588125" y="2852738"/>
            <a:ext cx="936625" cy="936625"/>
          </a:xfrm>
          <a:custGeom>
            <a:avLst/>
            <a:gdLst>
              <a:gd name="T0" fmla="*/ 936625 w 21600"/>
              <a:gd name="T1" fmla="*/ 468313 h 21600"/>
              <a:gd name="T2" fmla="*/ 468313 w 21600"/>
              <a:gd name="T3" fmla="*/ 936625 h 21600"/>
              <a:gd name="T4" fmla="*/ 0 w 21600"/>
              <a:gd name="T5" fmla="*/ 468313 h 21600"/>
              <a:gd name="T6" fmla="*/ 468313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pattFill prst="plaid">
            <a:fgClr>
              <a:srgbClr val="FFFF66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274" name="AutoShape 39" descr="Tartán"/>
          <p:cNvSpPr>
            <a:spLocks noChangeArrowheads="1"/>
          </p:cNvSpPr>
          <p:nvPr/>
        </p:nvSpPr>
        <p:spPr bwMode="auto">
          <a:xfrm>
            <a:off x="3779838" y="1773238"/>
            <a:ext cx="936625" cy="936625"/>
          </a:xfrm>
          <a:custGeom>
            <a:avLst/>
            <a:gdLst>
              <a:gd name="T0" fmla="*/ 936625 w 21600"/>
              <a:gd name="T1" fmla="*/ 468313 h 21600"/>
              <a:gd name="T2" fmla="*/ 468313 w 21600"/>
              <a:gd name="T3" fmla="*/ 936625 h 21600"/>
              <a:gd name="T4" fmla="*/ 0 w 21600"/>
              <a:gd name="T5" fmla="*/ 468313 h 21600"/>
              <a:gd name="T6" fmla="*/ 468313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pattFill prst="plaid">
            <a:fgClr>
              <a:srgbClr val="FFFF66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275" name="AutoShape 40" descr="Tartán"/>
          <p:cNvSpPr>
            <a:spLocks noChangeArrowheads="1"/>
          </p:cNvSpPr>
          <p:nvPr/>
        </p:nvSpPr>
        <p:spPr bwMode="auto">
          <a:xfrm>
            <a:off x="6948488" y="4941888"/>
            <a:ext cx="936625" cy="936625"/>
          </a:xfrm>
          <a:custGeom>
            <a:avLst/>
            <a:gdLst>
              <a:gd name="T0" fmla="*/ 936625 w 21600"/>
              <a:gd name="T1" fmla="*/ 468313 h 21600"/>
              <a:gd name="T2" fmla="*/ 468313 w 21600"/>
              <a:gd name="T3" fmla="*/ 936625 h 21600"/>
              <a:gd name="T4" fmla="*/ 0 w 21600"/>
              <a:gd name="T5" fmla="*/ 468313 h 21600"/>
              <a:gd name="T6" fmla="*/ 468313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pattFill prst="plaid">
            <a:fgClr>
              <a:srgbClr val="FFFF66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276" name="AutoShape 41" descr="Tartán"/>
          <p:cNvSpPr>
            <a:spLocks noChangeArrowheads="1"/>
          </p:cNvSpPr>
          <p:nvPr/>
        </p:nvSpPr>
        <p:spPr bwMode="auto">
          <a:xfrm>
            <a:off x="1116013" y="3500438"/>
            <a:ext cx="936625" cy="936625"/>
          </a:xfrm>
          <a:custGeom>
            <a:avLst/>
            <a:gdLst>
              <a:gd name="T0" fmla="*/ 936625 w 21600"/>
              <a:gd name="T1" fmla="*/ 468313 h 21600"/>
              <a:gd name="T2" fmla="*/ 468313 w 21600"/>
              <a:gd name="T3" fmla="*/ 936625 h 21600"/>
              <a:gd name="T4" fmla="*/ 0 w 21600"/>
              <a:gd name="T5" fmla="*/ 468313 h 21600"/>
              <a:gd name="T6" fmla="*/ 468313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pattFill prst="plaid">
            <a:fgClr>
              <a:srgbClr val="FFFF66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277" name="AutoShape 42" descr="Tartán"/>
          <p:cNvSpPr>
            <a:spLocks noChangeArrowheads="1"/>
          </p:cNvSpPr>
          <p:nvPr/>
        </p:nvSpPr>
        <p:spPr bwMode="auto">
          <a:xfrm rot="-2597322">
            <a:off x="6516688" y="4581525"/>
            <a:ext cx="287337" cy="576263"/>
          </a:xfrm>
          <a:prstGeom prst="downArrow">
            <a:avLst>
              <a:gd name="adj1" fmla="val 50000"/>
              <a:gd name="adj2" fmla="val 50138"/>
            </a:avLst>
          </a:prstGeom>
          <a:pattFill prst="plaid">
            <a:fgClr>
              <a:srgbClr val="FFFF66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278" name="AutoShape 43" descr="Tartán"/>
          <p:cNvSpPr>
            <a:spLocks noChangeArrowheads="1"/>
          </p:cNvSpPr>
          <p:nvPr/>
        </p:nvSpPr>
        <p:spPr bwMode="auto">
          <a:xfrm rot="6615927">
            <a:off x="1831181" y="4028282"/>
            <a:ext cx="287337" cy="431800"/>
          </a:xfrm>
          <a:prstGeom prst="downArrow">
            <a:avLst>
              <a:gd name="adj1" fmla="val 50000"/>
              <a:gd name="adj2" fmla="val 37569"/>
            </a:avLst>
          </a:prstGeom>
          <a:pattFill prst="plaid">
            <a:fgClr>
              <a:srgbClr val="FFFF66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Reflexión sobre la virtualidad</a:t>
            </a:r>
            <a:endParaRPr lang="es-MX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algn="just"/>
            <a:r>
              <a:rPr lang="es-CO" sz="1600" dirty="0" smtClean="0"/>
              <a:t>La palabra virtual procede del latín medieval</a:t>
            </a:r>
            <a:r>
              <a:rPr lang="es-CO" sz="1600" i="1" dirty="0" smtClean="0"/>
              <a:t>, </a:t>
            </a:r>
            <a:r>
              <a:rPr lang="es-CO" sz="1600" i="1" dirty="0" err="1" smtClean="0"/>
              <a:t>virtualis</a:t>
            </a:r>
            <a:r>
              <a:rPr lang="es-CO" sz="1600" dirty="0" smtClean="0"/>
              <a:t> que a su vez deriva de </a:t>
            </a:r>
            <a:r>
              <a:rPr lang="es-CO" sz="1600" i="1" dirty="0" err="1" smtClean="0"/>
              <a:t>virtus</a:t>
            </a:r>
            <a:r>
              <a:rPr lang="es-CO" sz="1600" dirty="0" smtClean="0"/>
              <a:t>: y significa: fuerza, potencia. </a:t>
            </a:r>
          </a:p>
          <a:p>
            <a:pPr algn="just"/>
            <a:r>
              <a:rPr lang="es-CO" sz="1600" dirty="0" smtClean="0"/>
              <a:t>La virtualidad la relaciono con la tecnología, ya que nos permite interactuar con personas  y romper los límites geográficos, barreras espaciales y temporales  que la realidad nos pone como obstáculos , por lo cual hace de la virtualidad una herramienta para la educación, que favorece el aprendizaje del sujeto siempre y cuando  se utilice adecuadamente, es decir que potencie las capacidades cognitivas , haciendo un sujeto activo, crítico y  no alguien dependiente y pasivo.</a:t>
            </a:r>
          </a:p>
          <a:p>
            <a:endParaRPr lang="es-MX" sz="16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246</TotalTime>
  <Words>241</Words>
  <Application>Microsoft Office PowerPoint</Application>
  <PresentationFormat>Presentación en pantalla (4:3)</PresentationFormat>
  <Paragraphs>80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Wingdings 2</vt:lpstr>
      <vt:lpstr>Verdana</vt:lpstr>
      <vt:lpstr>Calibri</vt:lpstr>
      <vt:lpstr>Brío</vt:lpstr>
      <vt:lpstr>Diapositiva 1</vt:lpstr>
      <vt:lpstr>Diapositiva 2</vt:lpstr>
      <vt:lpstr>Reflexión sobre la virtualidad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beto</cp:lastModifiedBy>
  <cp:revision>18</cp:revision>
  <dcterms:created xsi:type="dcterms:W3CDTF">2010-02-28T18:57:38Z</dcterms:created>
  <dcterms:modified xsi:type="dcterms:W3CDTF">2010-03-21T22:45:55Z</dcterms:modified>
</cp:coreProperties>
</file>